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89" r:id="rId4"/>
    <p:sldId id="288" r:id="rId5"/>
    <p:sldId id="290" r:id="rId6"/>
    <p:sldId id="256" r:id="rId7"/>
    <p:sldId id="257" r:id="rId8"/>
    <p:sldId id="291" r:id="rId9"/>
    <p:sldId id="258" r:id="rId10"/>
    <p:sldId id="260" r:id="rId11"/>
    <p:sldId id="26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0" r:id="rId21"/>
    <p:sldId id="272" r:id="rId22"/>
    <p:sldId id="273" r:id="rId23"/>
    <p:sldId id="274" r:id="rId24"/>
    <p:sldId id="295" r:id="rId25"/>
    <p:sldId id="275" r:id="rId26"/>
    <p:sldId id="303" r:id="rId27"/>
    <p:sldId id="297" r:id="rId28"/>
    <p:sldId id="298" r:id="rId29"/>
    <p:sldId id="299" r:id="rId30"/>
    <p:sldId id="300" r:id="rId31"/>
    <p:sldId id="301" r:id="rId32"/>
    <p:sldId id="304" r:id="rId33"/>
    <p:sldId id="302" r:id="rId34"/>
    <p:sldId id="305" r:id="rId35"/>
    <p:sldId id="306" r:id="rId36"/>
    <p:sldId id="309" r:id="rId37"/>
    <p:sldId id="31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712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481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4949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335B7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335B74"/>
                </a:solidFill>
              </a:rPr>
              <a:pPr/>
              <a:t>‹#›</a:t>
            </a:fld>
            <a:endParaRPr lang="en-US" dirty="0">
              <a:solidFill>
                <a:srgbClr val="335B74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087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pPr/>
              <a:t>7/4/2018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CFB6F-002E-4C79-B737-F5A43910459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5403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CD16D-E9A1-49C2-87E9-2A8953C1AA0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960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971D-0A2C-4E6F-BFE9-AEB71D26BE5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259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4EB6-B2FF-49BD-9104-00A2A93E0D73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53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700A5-F72E-4576-806B-62AED8BF8EE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01756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5C1D-F57B-463F-912C-C48799762A5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55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7DE59-CF5D-465C-B0F4-059C47C8667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69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02056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B0FA6-7142-457E-BED4-364896DEA2F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949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1CA1C-8320-4ADF-9DDF-BC3105657CB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3343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4896F-415E-497B-87FF-D6D828A07A1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6518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5ADF-7876-4F04-B5E2-EC217625B70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3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163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996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932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870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340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85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11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B1DA443-DB7E-4889-ABC8-57628E5F2A06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F157F8D-C022-470F-A7A8-29537407713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183D19-78E6-481F-B8E7-61B2B7A61395}" type="slidenum">
              <a:rPr lang="ru-RU">
                <a:solidFill>
                  <a:srgbClr val="F0A22E">
                    <a:shade val="75000"/>
                  </a:srgb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  <a:latin typeface="Arial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48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5" y="406042"/>
            <a:ext cx="8968500" cy="59766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71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s://sensum.club/wp-content/uploads/2017/11/main_ts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797" y="476672"/>
            <a:ext cx="8670405" cy="59046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443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8" y="-29303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s://regnum.ru/uploads/pictures/news/2016/09/16/regnum_picture_1474026237109420_norm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318" y="3539906"/>
            <a:ext cx="4233608" cy="27783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ganjafoto.ru/0/53/69/5369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185" y="274158"/>
            <a:ext cx="4276573" cy="32657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4010"/>
            <a:ext cx="4104457" cy="27401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www.logoslovo.ru/media/pic_full/17/542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1819" y="274158"/>
            <a:ext cx="3766478" cy="32079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019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4" y="10640"/>
            <a:ext cx="9129812" cy="684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lh3.googleusercontent.com/-rHQHcsvMhEo/Vx1FyeeunwI/AAAAAAAI3QY/GXfpTWqsVKE/F44rQgs_thumb9.jpg?imgmax=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lh3.googleusercontent.com/-rHQHcsvMhEo/Vx1FyeeunwI/AAAAAAAI3QY/GXfpTWqsVKE/F44rQgs_thumb9.jpg?imgmax=80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https://ic.pics.livejournal.com/brodaga_2/62647614/153250/153250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837" y="404664"/>
            <a:ext cx="8505825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81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arhivurokov.ru/intolimp/html/2017/02/06/i_5897ad27a1ab7/img_phpBgKgOo_Syostry-miloserdiya-v-gody-Pervoj-mirovoj-vojny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232" y="0"/>
            <a:ext cx="9190232" cy="689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81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900igr.net/up/datas/199551/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239281" cy="692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81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2327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documental.su/uploads/posts/2015-07/1436956560_russias.lost.princesses.1.mkv_snapshot_06.17_2015.07.15_13.211.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992554" cy="28083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3432" y="188640"/>
            <a:ext cx="2745910" cy="31170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https://pbs.twimg.com/media/DfuZAFgXkAEuXq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85944"/>
            <a:ext cx="3562739" cy="36231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0243" y="3068682"/>
            <a:ext cx="2960186" cy="16658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http://chert-poberi.ru/wp-content/uploads/proga/111/images1/201712/igor15-15121713352135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9007" y="3406833"/>
            <a:ext cx="2079007" cy="31185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151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17" y="48032"/>
            <a:ext cx="9103883" cy="682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108" y="509660"/>
            <a:ext cx="788789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0436" cy="692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459" y="1019815"/>
            <a:ext cx="8811517" cy="46089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91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728" y="79190"/>
            <a:ext cx="9038413" cy="677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872" y="257488"/>
            <a:ext cx="7338814" cy="62638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491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24" y="0"/>
            <a:ext cx="8931920" cy="669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3619643" cy="45502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iconexpo.ru/pics/4_31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021984" cy="45502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58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" y="48309"/>
            <a:ext cx="9094324" cy="682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://zags-oodms.ru/upload/411/u41175/042/31f96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55213"/>
            <a:ext cx="5703708" cy="430706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8964" y="1268760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День памяти святых Петра и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Февронии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,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п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</a:rPr>
              <a:t>окровителей семьи и брака</a:t>
            </a:r>
          </a:p>
        </p:txBody>
      </p:sp>
    </p:spTree>
    <p:extLst>
      <p:ext uri="{BB962C8B-B14F-4D97-AF65-F5344CB8AC3E}">
        <p14:creationId xmlns:p14="http://schemas.microsoft.com/office/powerpoint/2010/main" xmlns="" val="30788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6435" y="13752"/>
            <a:ext cx="9230435" cy="692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http://www.ippo.ru/img/history/ef-il-1905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81069"/>
            <a:ext cx="4994668" cy="44552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85327"/>
            <a:ext cx="3512247" cy="4696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3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7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4408487" cy="46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900559" cy="4694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152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7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8112" y="251956"/>
            <a:ext cx="4650151" cy="6354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312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325" y="0"/>
            <a:ext cx="9199893" cy="689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692" y="1268760"/>
            <a:ext cx="6811858" cy="5099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594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87483"/>
            <a:ext cx="1016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bs.twimg.com/media/CqKzi3bWcAAu5d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pbs.twimg.com/media/CqKzi3bWcAAu5d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3953214" cy="7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28529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266" name="Picture 2" descr="https://tagileparhiya.ru/wp-content/uploads/2017/09/07c65a4b78520d1775cd5dfc72e8f5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22268"/>
            <a:ext cx="3892376" cy="30447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pravmir.ru/wp-content/uploads/2014/11/63641304_1283687320_b7a7acb5ad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863356" cy="313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7975" y="1412776"/>
            <a:ext cx="38008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entury Schoolbook" pitchFamily="18" charset="0"/>
              </a:rPr>
              <a:t>Тематическая коллекция </a:t>
            </a:r>
          </a:p>
          <a:p>
            <a:pPr algn="ctr"/>
            <a:r>
              <a:rPr lang="ru-RU" sz="2400" b="1" dirty="0" smtClean="0">
                <a:latin typeface="Century Schoolbook" pitchFamily="18" charset="0"/>
              </a:rPr>
              <a:t>Николай </a:t>
            </a:r>
          </a:p>
          <a:p>
            <a:pPr algn="ctr"/>
            <a:r>
              <a:rPr lang="ru-RU" sz="2400" b="1" dirty="0" smtClean="0">
                <a:latin typeface="Century Schoolbook" pitchFamily="18" charset="0"/>
              </a:rPr>
              <a:t>и Александра Федоровна</a:t>
            </a:r>
            <a:endParaRPr lang="ru-RU" sz="2400" b="1" dirty="0">
              <a:latin typeface="Century Schoolbook" pitchFamily="18" charset="0"/>
            </a:endParaRPr>
          </a:p>
        </p:txBody>
      </p:sp>
      <p:sp>
        <p:nvSpPr>
          <p:cNvPr id="15" name="AutoShape 6" descr="https://i.ytimg.com/vi/w9FPZQB-lFg/maxresdefaul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33391"/>
            <a:ext cx="28797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403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26289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376591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45432"/>
            <a:ext cx="2598737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 descr="C:\Users\bibliograf\Desktop\ОФОРМЛЕНИЕ\president-libra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9986" y="-2663"/>
            <a:ext cx="6318398" cy="124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25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bibliograf\Desktop\ОФОРМЛЕНИЕ\president-libr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6048672" cy="118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pimg.mycdn.me/getImage?disableStub=true&amp;type=VIDEO_S_720&amp;url=http%3A%2F%2Fvdp.mycdn.me%2FgetImage%3Fid%3D61091875412%26idx%3D13%26thumbType%3D32%26f%3D1&amp;signatureToken=Rl8NIPOWrKnJnd91USiL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926" y="1465447"/>
            <a:ext cx="5449844" cy="30655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i.ytimg.com/vi/XYEQQZ7sJQw/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8" name="Picture 8" descr="http://xn--100-5cd3cmnarjl.xn--p1ai/files/pics/pics14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31" y="4540504"/>
            <a:ext cx="3229960" cy="23174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s://cdn2.img.sputniknews-uz.com/images/100/56/1005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40504"/>
            <a:ext cx="3888800" cy="21038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http://rusplt.ru/netcat_files/359/736/620x407/Hrono_31.08_06.09.15_MAIN_6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7730" y="2027049"/>
            <a:ext cx="3393753" cy="222783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48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ibliograf\Desktop\ОФОРМЛЕНИЕ\president-libr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5976664" cy="117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303" y="1689368"/>
            <a:ext cx="335164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 descr="http://itd1.mycdn.me/image?id=857159774045&amp;t=20&amp;plc=WEB&amp;tkn=*Kt6HIynfu4K5Uog_m1kn8qwCzt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125428" cy="46338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90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content-11.foto.my.mail.ru/community/history.facts/_groupsphoto/h-15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70" y="1628800"/>
            <a:ext cx="4165333" cy="47130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solba.ru/wp-content/uploads/2017/10/1476693905_image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5199" y="3573016"/>
            <a:ext cx="5181641" cy="316835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C:\Users\bibliograf\Desktop\ОФОРМЛЕНИЕ\president-librar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747" y="238079"/>
            <a:ext cx="6551712" cy="12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1" descr="http://e-vestnik.ru/files/1881/18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1019" y="1612424"/>
            <a:ext cx="3810000" cy="25527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18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3.amazonaws.com/static2.postcrossing.com/postcard/medium/b374eb50781e57788484f79d56eeda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451" y="1706136"/>
            <a:ext cx="33147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bibliograf\Desktop\ОФОРМЛЕНИЕ\president-librar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747" y="238079"/>
            <a:ext cx="6551712" cy="12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img-fotki.yandex.ru/get/150569/310023662.3660/0_786d87_94c89fc0_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791634" cy="492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49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i1.ytimg.com/vi/qYlWh42434c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908720"/>
            <a:ext cx="8725470" cy="49080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04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936" y="7937"/>
            <a:ext cx="9267843" cy="6950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pbs.twimg.com/media/CqKzi3bWcAAu5d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pbs.twimg.com/media/CqKzi3bWcAAu5dd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264" y="1268760"/>
            <a:ext cx="5376638" cy="106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4" y="285293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268" y="2570888"/>
            <a:ext cx="251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Генеалогия Романовых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4962" y="56088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Земский собор 1613 года. Воцарение новой династии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9095" y="3063824"/>
            <a:ext cx="2349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Романовы в </a:t>
            </a:r>
            <a:r>
              <a:rPr lang="en-US" b="1" dirty="0"/>
              <a:t>XVII </a:t>
            </a:r>
            <a:r>
              <a:rPr lang="ru-RU" b="1" dirty="0"/>
              <a:t>веке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9095" y="3665537"/>
            <a:ext cx="2410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Романовы в </a:t>
            </a:r>
            <a:r>
              <a:rPr lang="en-US" b="1" dirty="0"/>
              <a:t>XVIII </a:t>
            </a:r>
            <a:r>
              <a:rPr lang="ru-RU" b="1" dirty="0"/>
              <a:t>веке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6387" y="5119671"/>
            <a:ext cx="4296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Романовы в конце XVIII – начале XX века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07975" y="4117558"/>
            <a:ext cx="3756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Судьба Романовых после 1917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95854" y="4574174"/>
            <a:ext cx="2316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Память о Романовых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3685" y="875201"/>
            <a:ext cx="1810708" cy="292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4709" y="2465642"/>
            <a:ext cx="1340671" cy="208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6902" y="4034869"/>
            <a:ext cx="1826263" cy="26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699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bibliograf\Desktop\ОФОРМЛЕНИЕ\president-libr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747" y="238079"/>
            <a:ext cx="6551712" cy="12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s://im0-tub-ru.yandex.net/i?id=2d13eaa352a33961390327289534ec2b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291" y="1772816"/>
            <a:ext cx="3238291" cy="479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biofile.ru/pic/sj-03-5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7808" y="1999082"/>
            <a:ext cx="2696867" cy="40587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68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7137"/>
            <a:ext cx="9119972" cy="67414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4286" y="1664494"/>
            <a:ext cx="5572125" cy="429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://www.museikino.ru/upload/images/logo-bnr-ico/president-librar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0939" y="209853"/>
            <a:ext cx="4165433" cy="81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339969" y="4539029"/>
            <a:ext cx="1957754" cy="773723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359661" y="3511061"/>
            <a:ext cx="720636" cy="1606061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6073025" y="3080971"/>
            <a:ext cx="2007272" cy="430090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5429943" y="2415924"/>
            <a:ext cx="2650354" cy="1095137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 rot="3651327">
            <a:off x="6477956" y="2520562"/>
            <a:ext cx="3552526" cy="1120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000" i="1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525"/>
              </a:spcBef>
              <a:spcAft>
                <a:spcPts val="525"/>
              </a:spcAft>
            </a:pPr>
            <a:r>
              <a:rPr lang="ru-RU" sz="1200" i="1" kern="1400" dirty="0">
                <a:solidFill>
                  <a:srgbClr val="800000"/>
                </a:solidFill>
                <a:latin typeface="Arial Black" panose="020B0A04020102020204" pitchFamily="34" charset="0"/>
              </a:rPr>
              <a:t>        </a:t>
            </a:r>
            <a:r>
              <a:rPr lang="ru-RU" sz="1200" i="1" u="sng" kern="140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ДОСТУПНО </a:t>
            </a:r>
          </a:p>
          <a:p>
            <a:pPr>
              <a:spcBef>
                <a:spcPts val="525"/>
              </a:spcBef>
              <a:spcAft>
                <a:spcPts val="525"/>
              </a:spcAft>
            </a:pPr>
            <a:r>
              <a:rPr lang="ru-RU" sz="1200" kern="1400" dirty="0">
                <a:solidFill>
                  <a:srgbClr val="800000"/>
                </a:solidFill>
                <a:latin typeface="Arial Black" panose="020B0A04020102020204" pitchFamily="34" charset="0"/>
              </a:rPr>
              <a:t>в</a:t>
            </a:r>
            <a:r>
              <a:rPr lang="ru-RU" sz="1200" kern="140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  удаленных электронных </a:t>
            </a:r>
          </a:p>
          <a:p>
            <a:pPr>
              <a:spcBef>
                <a:spcPts val="525"/>
              </a:spcBef>
              <a:spcAft>
                <a:spcPts val="525"/>
              </a:spcAft>
            </a:pPr>
            <a:r>
              <a:rPr lang="ru-RU" sz="1200" kern="140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читальных залах</a:t>
            </a:r>
            <a:endParaRPr lang="ru-RU" sz="1000" kern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282795">
            <a:off x="113275" y="4089841"/>
            <a:ext cx="2411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u="sng" dirty="0" smtClean="0">
                <a:solidFill>
                  <a:srgbClr val="800000"/>
                </a:solidFill>
                <a:latin typeface="Arial Black" pitchFamily="34" charset="0"/>
              </a:rPr>
              <a:t>НЕ Доступно</a:t>
            </a:r>
          </a:p>
          <a:p>
            <a:pPr algn="ctr"/>
            <a:r>
              <a:rPr lang="ru-RU" sz="1100" b="1" dirty="0" smtClean="0">
                <a:solidFill>
                  <a:srgbClr val="800000"/>
                </a:solidFill>
                <a:latin typeface="Arial Black" pitchFamily="34" charset="0"/>
              </a:rPr>
              <a:t>в открытом режиме </a:t>
            </a:r>
          </a:p>
          <a:p>
            <a:pPr algn="ctr"/>
            <a:endParaRPr lang="ru-RU" sz="1100" b="1" dirty="0">
              <a:solidFill>
                <a:srgbClr val="800000"/>
              </a:solidFill>
              <a:latin typeface="Arial Black" pitchFamily="34" charset="0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6755120" y="3511061"/>
            <a:ext cx="1325177" cy="486508"/>
          </a:xfrm>
          <a:prstGeom prst="straightConnector1">
            <a:avLst/>
          </a:prstGeom>
          <a:ln w="38100">
            <a:solidFill>
              <a:srgbClr val="8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60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7137"/>
            <a:ext cx="9119972" cy="674142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Picture 4" descr="http://www.museikino.ru/upload/images/logo-bnr-ico/president-librar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0939" y="209853"/>
            <a:ext cx="4165433" cy="81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00" b="4801"/>
          <a:stretch/>
        </p:blipFill>
        <p:spPr>
          <a:xfrm>
            <a:off x="295426" y="1547446"/>
            <a:ext cx="8699391" cy="43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65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5" y="406042"/>
            <a:ext cx="8968500" cy="59766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220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4305" y="0"/>
            <a:ext cx="9288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155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99" y="0"/>
            <a:ext cx="9236405" cy="692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neizvestniy-geniy.ru/images/works/photo/1/697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3950"/>
            <a:ext cx="6624736" cy="56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35050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История особой семьи,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уникальной жизни и трагического конца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4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392" y="0"/>
            <a:ext cx="9165392" cy="687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i046.radikal.ru/0710/a9/b7a7acb5ad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90" y="1052736"/>
            <a:ext cx="7870628" cy="50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903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5014"/>
            <a:ext cx="9177352" cy="688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img1.liveinternet.ru/images/attach/c/5/87/245/87245365_katrina_kisti_Tukse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74957"/>
            <a:ext cx="726612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240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infonarod.ru/sites/default/files/7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500832" cy="61206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2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35" y="2704"/>
            <a:ext cx="9140394" cy="685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www.ridus.ru/images/2017/8/13/629590/in_article_0e36cb7fa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1077"/>
            <a:ext cx="7788580" cy="58385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31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 descr="https://s15.stc.all.kpcdn.net/share/i/12/10253043/inx960x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034" y="332656"/>
            <a:ext cx="8640957" cy="57606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1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72</Words>
  <Application>Microsoft Office PowerPoint</Application>
  <PresentationFormat>Экран (4:3)</PresentationFormat>
  <Paragraphs>20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Тема Office</vt:lpstr>
      <vt:lpstr>Трек</vt:lpstr>
      <vt:lpstr>1_Трек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bibliograf</dc:creator>
  <cp:lastModifiedBy>chitzal</cp:lastModifiedBy>
  <cp:revision>54</cp:revision>
  <dcterms:created xsi:type="dcterms:W3CDTF">2018-03-27T11:49:31Z</dcterms:created>
  <dcterms:modified xsi:type="dcterms:W3CDTF">2018-07-04T07:03:19Z</dcterms:modified>
</cp:coreProperties>
</file>